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0000"/>
    <a:srgbClr val="0609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90" y="28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ED52-35A2-4B87-B296-2BDDDB9E8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5EC681-9F1C-4B83-9773-2CF76A72A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3FD43-BA0D-4866-AE04-4EC58E09F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E7943-47B2-4425-B683-D4B4FCA4D439}" type="datetimeFigureOut">
              <a:rPr lang="en-MY" smtClean="0"/>
              <a:t>24/2/2021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98CE3C-6A0D-48AC-9D25-CDCDAD177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6C5A28-2A89-45EF-8B3F-B4BB89A89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5261-C0F8-4BB9-BACB-39559E921A8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748990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ABAFD-BC6C-4E1B-B211-9E9849FE8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7C8CB2-764C-4083-8F4E-50090E3DBF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4FC919-C6B9-43BB-848E-0688C5A8C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E7943-47B2-4425-B683-D4B4FCA4D439}" type="datetimeFigureOut">
              <a:rPr lang="en-MY" smtClean="0"/>
              <a:t>24/2/2021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B8AB7-7A7C-4519-ACB7-0D07F27A3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9961F-3E0F-4512-BC05-7272A3E75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5261-C0F8-4BB9-BACB-39559E921A8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011276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471E82-C23C-4A81-B1B3-9D5FD84D75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16E3FC-7A66-4723-A3F8-2E06140F08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856E8-ECF1-4E0B-916D-10A113799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E7943-47B2-4425-B683-D4B4FCA4D439}" type="datetimeFigureOut">
              <a:rPr lang="en-MY" smtClean="0"/>
              <a:t>24/2/2021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1BE78-47E8-410F-864F-68EC1C725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40617-0315-41E9-A2D8-F91F221D0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5261-C0F8-4BB9-BACB-39559E921A8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422955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0369D-07C3-4C3C-AD3A-AB00E4FD8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B1CF6-0EC2-4693-B671-010F1461D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C059F-974F-4746-99FB-8284C47EC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E7943-47B2-4425-B683-D4B4FCA4D439}" type="datetimeFigureOut">
              <a:rPr lang="en-MY" smtClean="0"/>
              <a:t>24/2/2021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4A9C0-7E99-4295-A08E-FDB23FF64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BF8AE-FFCF-4372-AF15-CFFAC6262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5261-C0F8-4BB9-BACB-39559E921A8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08725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70789-9C3E-48E7-8D84-CDECC672C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E32056-ACF5-44C4-95E9-E5ABDF3594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BD82C-AD10-41ED-87B8-81F81AEF4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E7943-47B2-4425-B683-D4B4FCA4D439}" type="datetimeFigureOut">
              <a:rPr lang="en-MY" smtClean="0"/>
              <a:t>24/2/2021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378D4F-CE86-4445-A612-1289664E8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4A580D-D078-46AD-9696-3D6CB0760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5261-C0F8-4BB9-BACB-39559E921A8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972374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9C1FF-D000-43B3-AF46-70D8D8C59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4AB58-D6F3-48CF-9B01-39E15EF7F2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BF9F96-4190-43ED-856E-8882264705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B3BD00-8890-421A-9417-4D5CB7472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E7943-47B2-4425-B683-D4B4FCA4D439}" type="datetimeFigureOut">
              <a:rPr lang="en-MY" smtClean="0"/>
              <a:t>24/2/2021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75BE92-A755-466A-8AB5-943D12396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7CD378-C12C-4565-A83E-0D09DB9A7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5261-C0F8-4BB9-BACB-39559E921A8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84292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346FD-1CAD-422B-96A2-6E75251BC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93781-9C82-405D-A83A-67851E338F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BAD8DE-7690-4FE8-B6AA-9DAE2F43D9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DD01E1-71D1-40D3-A91E-CD29AEB56B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C19520-D061-4E10-80D9-7D713216E5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0D7E01-7C57-41B0-80CA-843070A85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E7943-47B2-4425-B683-D4B4FCA4D439}" type="datetimeFigureOut">
              <a:rPr lang="en-MY" smtClean="0"/>
              <a:t>24/2/2021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B89DFA-D4E9-4954-8A7F-70639B1D7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BF02AA-D51D-4514-BDD1-69C7F73DC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5261-C0F8-4BB9-BACB-39559E921A8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47881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6B591-743E-46AC-80F5-AC1BC10ED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57CF5C-E868-4368-94B3-E4241ED35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E7943-47B2-4425-B683-D4B4FCA4D439}" type="datetimeFigureOut">
              <a:rPr lang="en-MY" smtClean="0"/>
              <a:t>24/2/2021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FDBA1-719C-4E95-B300-A89FCB45F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A7AF09-435E-4772-ADDC-450974B46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5261-C0F8-4BB9-BACB-39559E921A8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892867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6E8C11-1138-4B9E-B4D1-0A212EC78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E7943-47B2-4425-B683-D4B4FCA4D439}" type="datetimeFigureOut">
              <a:rPr lang="en-MY" smtClean="0"/>
              <a:t>24/2/2021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B692C2-B405-4319-BA48-03C93D3B7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03848-294C-45F2-BEDC-B7AF55249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5261-C0F8-4BB9-BACB-39559E921A8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33306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EB4C8-3F6C-4037-A69E-D23621099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DAA5D-5881-4F53-B125-E4E326C3B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3F5A35-DEB9-4B38-82FE-C1DBB7E03D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12CECE-D386-4DFD-987C-D84B654A1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E7943-47B2-4425-B683-D4B4FCA4D439}" type="datetimeFigureOut">
              <a:rPr lang="en-MY" smtClean="0"/>
              <a:t>24/2/2021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319F0C-599D-4DEE-94DB-CC24BF6CC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211364-BBF0-40F2-A46D-E586A97B0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5261-C0F8-4BB9-BACB-39559E921A8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45831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BB2AA-672C-4A5A-8D14-9DD82F282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6603A-020E-469D-B9CC-9809B17FE6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2AE21C-D076-4866-AB7C-C03D189D69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A889A7-F195-4B71-A023-2E46F7225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E7943-47B2-4425-B683-D4B4FCA4D439}" type="datetimeFigureOut">
              <a:rPr lang="en-MY" smtClean="0"/>
              <a:t>24/2/2021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0B9DDB-FB47-41D1-A593-4D2E267BE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76CAA2-BFE5-4CFB-B1E5-BBD19CB2B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5261-C0F8-4BB9-BACB-39559E921A8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41152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DE6CCA-7E39-43CF-AC28-AD4136218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48BC2C-086E-48F2-BD0B-4192227F39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255A4-0572-4265-8574-42AA8227E5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CE7943-47B2-4425-B683-D4B4FCA4D439}" type="datetimeFigureOut">
              <a:rPr lang="en-MY" smtClean="0"/>
              <a:t>24/2/2021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4151A5-839E-4F11-906D-0D82139242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29136-B0F1-4F60-A977-7EEF475B8E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BD5261-C0F8-4BB9-BACB-39559E921A8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945012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6D7A0B-6DDA-4D38-8979-38980582EC21}"/>
              </a:ext>
            </a:extLst>
          </p:cNvPr>
          <p:cNvSpPr txBox="1"/>
          <p:nvPr/>
        </p:nvSpPr>
        <p:spPr>
          <a:xfrm>
            <a:off x="2685535" y="2321004"/>
            <a:ext cx="6820929" cy="2215991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78438"/>
              </a:avLst>
            </a:prstTxWarp>
            <a:spAutoFit/>
          </a:bodyPr>
          <a:lstStyle/>
          <a:p>
            <a:pPr algn="ctr"/>
            <a:r>
              <a:rPr lang="en-MY" sz="13800" dirty="0">
                <a:solidFill>
                  <a:srgbClr val="FF0000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All the Way to the Sun" panose="02000500000000000000" pitchFamily="2" charset="0"/>
              </a:rPr>
              <a:t>THE 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5843A8-445B-4420-B610-DED0E8C7435C}"/>
              </a:ext>
            </a:extLst>
          </p:cNvPr>
          <p:cNvSpPr/>
          <p:nvPr/>
        </p:nvSpPr>
        <p:spPr>
          <a:xfrm>
            <a:off x="4625546" y="1390135"/>
            <a:ext cx="889687" cy="4300152"/>
          </a:xfrm>
          <a:prstGeom prst="rect">
            <a:avLst/>
          </a:prstGeom>
          <a:solidFill>
            <a:srgbClr val="D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>
              <a:solidFill>
                <a:srgbClr val="FF000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63C2FD3-5948-4043-9D5C-0F60DC687320}"/>
              </a:ext>
            </a:extLst>
          </p:cNvPr>
          <p:cNvSpPr/>
          <p:nvPr/>
        </p:nvSpPr>
        <p:spPr>
          <a:xfrm>
            <a:off x="6676768" y="1390135"/>
            <a:ext cx="889687" cy="4300152"/>
          </a:xfrm>
          <a:prstGeom prst="rect">
            <a:avLst/>
          </a:prstGeom>
          <a:solidFill>
            <a:srgbClr val="D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>
              <a:solidFill>
                <a:srgbClr val="FF0000"/>
              </a:solidFill>
            </a:endParaRP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04763A4F-C95A-4CF4-8296-3B1A3CCE0FEA}"/>
              </a:ext>
            </a:extLst>
          </p:cNvPr>
          <p:cNvSpPr/>
          <p:nvPr/>
        </p:nvSpPr>
        <p:spPr>
          <a:xfrm flipH="1">
            <a:off x="4625545" y="1390135"/>
            <a:ext cx="2940909" cy="4300152"/>
          </a:xfrm>
          <a:prstGeom prst="parallelogram">
            <a:avLst>
              <a:gd name="adj" fmla="val 69317"/>
            </a:avLst>
          </a:prstGeom>
          <a:solidFill>
            <a:srgbClr val="FF0000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83062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8029A00-FFF1-436D-977B-D6BC2AE2B842}"/>
              </a:ext>
            </a:extLst>
          </p:cNvPr>
          <p:cNvSpPr txBox="1"/>
          <p:nvPr/>
        </p:nvSpPr>
        <p:spPr>
          <a:xfrm>
            <a:off x="3625420" y="1229498"/>
            <a:ext cx="4941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Who’s presenting?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4AC02E5-FEB8-414C-A049-B948868FE78E}"/>
              </a:ext>
            </a:extLst>
          </p:cNvPr>
          <p:cNvSpPr/>
          <p:nvPr/>
        </p:nvSpPr>
        <p:spPr>
          <a:xfrm>
            <a:off x="766120" y="2539313"/>
            <a:ext cx="1779373" cy="1779373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901F0DD-6C29-4A53-BD0A-0177BB940C05}"/>
              </a:ext>
            </a:extLst>
          </p:cNvPr>
          <p:cNvSpPr/>
          <p:nvPr/>
        </p:nvSpPr>
        <p:spPr>
          <a:xfrm>
            <a:off x="2945798" y="2539313"/>
            <a:ext cx="1779373" cy="1779373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FF9058-0DB5-4B39-9644-3A304C0233A5}"/>
              </a:ext>
            </a:extLst>
          </p:cNvPr>
          <p:cNvSpPr/>
          <p:nvPr/>
        </p:nvSpPr>
        <p:spPr>
          <a:xfrm>
            <a:off x="5204506" y="2539313"/>
            <a:ext cx="1779373" cy="1779373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75000"/>
                  <a:shade val="30000"/>
                  <a:satMod val="115000"/>
                </a:schemeClr>
              </a:gs>
              <a:gs pos="50000">
                <a:schemeClr val="accent3">
                  <a:lumMod val="75000"/>
                  <a:shade val="67500"/>
                  <a:satMod val="115000"/>
                </a:schemeClr>
              </a:gs>
              <a:gs pos="100000">
                <a:schemeClr val="accent3">
                  <a:lumMod val="7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691977-352F-4A1A-82F0-9D736AED9244}"/>
              </a:ext>
            </a:extLst>
          </p:cNvPr>
          <p:cNvSpPr/>
          <p:nvPr/>
        </p:nvSpPr>
        <p:spPr>
          <a:xfrm>
            <a:off x="7384184" y="2539313"/>
            <a:ext cx="1779373" cy="1779373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75000"/>
                  <a:shade val="30000"/>
                  <a:satMod val="115000"/>
                </a:schemeClr>
              </a:gs>
              <a:gs pos="50000">
                <a:schemeClr val="accent5">
                  <a:lumMod val="75000"/>
                  <a:shade val="67500"/>
                  <a:satMod val="115000"/>
                </a:schemeClr>
              </a:gs>
              <a:gs pos="100000">
                <a:schemeClr val="accent5">
                  <a:lumMod val="7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FD792F-715C-4E54-9615-128DFC1B19B3}"/>
              </a:ext>
            </a:extLst>
          </p:cNvPr>
          <p:cNvSpPr/>
          <p:nvPr/>
        </p:nvSpPr>
        <p:spPr>
          <a:xfrm>
            <a:off x="9666332" y="2539313"/>
            <a:ext cx="1779373" cy="1779373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90000"/>
                  <a:shade val="30000"/>
                  <a:satMod val="115000"/>
                </a:schemeClr>
              </a:gs>
              <a:gs pos="50000">
                <a:schemeClr val="accent4">
                  <a:lumMod val="90000"/>
                  <a:shade val="67500"/>
                  <a:satMod val="115000"/>
                </a:schemeClr>
              </a:gs>
              <a:gs pos="100000">
                <a:schemeClr val="accent4">
                  <a:lumMod val="9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A76491-F4D3-4CB7-9247-12CF270DDF18}"/>
              </a:ext>
            </a:extLst>
          </p:cNvPr>
          <p:cNvSpPr txBox="1"/>
          <p:nvPr/>
        </p:nvSpPr>
        <p:spPr>
          <a:xfrm>
            <a:off x="665592" y="4562269"/>
            <a:ext cx="19804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2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Mino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7D2A59-D091-47F2-9F19-3B74C0A3ACA4}"/>
              </a:ext>
            </a:extLst>
          </p:cNvPr>
          <p:cNvSpPr txBox="1"/>
          <p:nvPr/>
        </p:nvSpPr>
        <p:spPr>
          <a:xfrm>
            <a:off x="2744743" y="4562269"/>
            <a:ext cx="19804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2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Yoon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8B51B5-93FF-4F27-936F-29879A67F637}"/>
              </a:ext>
            </a:extLst>
          </p:cNvPr>
          <p:cNvSpPr txBox="1"/>
          <p:nvPr/>
        </p:nvSpPr>
        <p:spPr>
          <a:xfrm>
            <a:off x="5103978" y="4562269"/>
            <a:ext cx="19804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2800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Mimop</a:t>
            </a:r>
            <a:endParaRPr lang="en-MY" sz="28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F974F7-8284-4046-9CB8-284DDDE31DBA}"/>
              </a:ext>
            </a:extLst>
          </p:cNvPr>
          <p:cNvSpPr txBox="1"/>
          <p:nvPr/>
        </p:nvSpPr>
        <p:spPr>
          <a:xfrm>
            <a:off x="7334891" y="4553440"/>
            <a:ext cx="19804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2800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Hoon</a:t>
            </a:r>
            <a:endParaRPr lang="en-MY" sz="28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C54226-3612-4124-BE27-D47C21DF085D}"/>
              </a:ext>
            </a:extLst>
          </p:cNvPr>
          <p:cNvSpPr txBox="1"/>
          <p:nvPr/>
        </p:nvSpPr>
        <p:spPr>
          <a:xfrm>
            <a:off x="9565804" y="4562269"/>
            <a:ext cx="19804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2800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Jinu</a:t>
            </a:r>
            <a:endParaRPr lang="en-MY" sz="28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71086E2-F110-449A-A8D4-5ABF1BBED9AA}"/>
              </a:ext>
            </a:extLst>
          </p:cNvPr>
          <p:cNvGrpSpPr/>
          <p:nvPr/>
        </p:nvGrpSpPr>
        <p:grpSpPr>
          <a:xfrm>
            <a:off x="7662575" y="2573186"/>
            <a:ext cx="1426307" cy="1242116"/>
            <a:chOff x="9666332" y="264511"/>
            <a:chExt cx="1426307" cy="1242116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D17002B-335C-484D-BF98-3AED3C156CD9}"/>
                </a:ext>
              </a:extLst>
            </p:cNvPr>
            <p:cNvSpPr/>
            <p:nvPr/>
          </p:nvSpPr>
          <p:spPr>
            <a:xfrm>
              <a:off x="9666332" y="778476"/>
              <a:ext cx="243787" cy="2347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A40E27C-D32E-4592-8543-61514D1BF8D5}"/>
                </a:ext>
              </a:extLst>
            </p:cNvPr>
            <p:cNvSpPr/>
            <p:nvPr/>
          </p:nvSpPr>
          <p:spPr>
            <a:xfrm>
              <a:off x="10658992" y="776417"/>
              <a:ext cx="243787" cy="2347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1" name="Arc 20">
              <a:extLst>
                <a:ext uri="{FF2B5EF4-FFF2-40B4-BE49-F238E27FC236}">
                  <a16:creationId xmlns:a16="http://schemas.microsoft.com/office/drawing/2014/main" id="{FE0002A5-18F3-4DD1-85AE-70C32DD7B298}"/>
                </a:ext>
              </a:extLst>
            </p:cNvPr>
            <p:cNvSpPr/>
            <p:nvPr/>
          </p:nvSpPr>
          <p:spPr>
            <a:xfrm rot="8100307">
              <a:off x="9818344" y="264511"/>
              <a:ext cx="1274295" cy="1242116"/>
            </a:xfrm>
            <a:prstGeom prst="arc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F96E991-E7FB-403C-BEA6-CBC706DECE2D}"/>
              </a:ext>
            </a:extLst>
          </p:cNvPr>
          <p:cNvGrpSpPr/>
          <p:nvPr/>
        </p:nvGrpSpPr>
        <p:grpSpPr>
          <a:xfrm>
            <a:off x="5411283" y="2555787"/>
            <a:ext cx="1426307" cy="1242116"/>
            <a:chOff x="9666332" y="264511"/>
            <a:chExt cx="1426307" cy="1242116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9401BA1-0177-4F8E-A411-CA2A5DB1F4EB}"/>
                </a:ext>
              </a:extLst>
            </p:cNvPr>
            <p:cNvSpPr/>
            <p:nvPr/>
          </p:nvSpPr>
          <p:spPr>
            <a:xfrm>
              <a:off x="9666332" y="778476"/>
              <a:ext cx="243787" cy="2347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ED37307-F901-4496-8BF5-65AE1735FCEC}"/>
                </a:ext>
              </a:extLst>
            </p:cNvPr>
            <p:cNvSpPr/>
            <p:nvPr/>
          </p:nvSpPr>
          <p:spPr>
            <a:xfrm>
              <a:off x="10658992" y="776417"/>
              <a:ext cx="243787" cy="2347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6" name="Arc 25">
              <a:extLst>
                <a:ext uri="{FF2B5EF4-FFF2-40B4-BE49-F238E27FC236}">
                  <a16:creationId xmlns:a16="http://schemas.microsoft.com/office/drawing/2014/main" id="{EC1DEC45-D5AA-48BE-9878-87539EE0D32F}"/>
                </a:ext>
              </a:extLst>
            </p:cNvPr>
            <p:cNvSpPr/>
            <p:nvPr/>
          </p:nvSpPr>
          <p:spPr>
            <a:xfrm rot="8100307">
              <a:off x="9818344" y="264511"/>
              <a:ext cx="1274295" cy="1242116"/>
            </a:xfrm>
            <a:prstGeom prst="arc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C7676BC-8753-4536-8233-E68443ECA316}"/>
              </a:ext>
            </a:extLst>
          </p:cNvPr>
          <p:cNvGrpSpPr/>
          <p:nvPr/>
        </p:nvGrpSpPr>
        <p:grpSpPr>
          <a:xfrm>
            <a:off x="982965" y="2539313"/>
            <a:ext cx="1426307" cy="1242116"/>
            <a:chOff x="9666332" y="264511"/>
            <a:chExt cx="1426307" cy="1242116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8E7A6EA2-6DA2-4825-9C49-A3A76A08D9EC}"/>
                </a:ext>
              </a:extLst>
            </p:cNvPr>
            <p:cNvSpPr/>
            <p:nvPr/>
          </p:nvSpPr>
          <p:spPr>
            <a:xfrm>
              <a:off x="9666332" y="778476"/>
              <a:ext cx="243787" cy="2347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C06BCFB-507D-4124-8415-FF3D78EC43B5}"/>
                </a:ext>
              </a:extLst>
            </p:cNvPr>
            <p:cNvSpPr/>
            <p:nvPr/>
          </p:nvSpPr>
          <p:spPr>
            <a:xfrm>
              <a:off x="10658992" y="776417"/>
              <a:ext cx="243787" cy="2347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30" name="Arc 29">
              <a:extLst>
                <a:ext uri="{FF2B5EF4-FFF2-40B4-BE49-F238E27FC236}">
                  <a16:creationId xmlns:a16="http://schemas.microsoft.com/office/drawing/2014/main" id="{DFD85FF0-8EB7-4F06-9B64-7845ED55807D}"/>
                </a:ext>
              </a:extLst>
            </p:cNvPr>
            <p:cNvSpPr/>
            <p:nvPr/>
          </p:nvSpPr>
          <p:spPr>
            <a:xfrm rot="8100307">
              <a:off x="9818344" y="264511"/>
              <a:ext cx="1274295" cy="1242116"/>
            </a:xfrm>
            <a:prstGeom prst="arc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AFC251B-AD69-4044-9AC3-552AC0B90F8B}"/>
              </a:ext>
            </a:extLst>
          </p:cNvPr>
          <p:cNvGrpSpPr/>
          <p:nvPr/>
        </p:nvGrpSpPr>
        <p:grpSpPr>
          <a:xfrm>
            <a:off x="3189802" y="2539313"/>
            <a:ext cx="1426307" cy="1242116"/>
            <a:chOff x="9666332" y="264511"/>
            <a:chExt cx="1426307" cy="1242116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8D6478A2-B558-47C0-AC10-EBC941F5DACB}"/>
                </a:ext>
              </a:extLst>
            </p:cNvPr>
            <p:cNvSpPr/>
            <p:nvPr/>
          </p:nvSpPr>
          <p:spPr>
            <a:xfrm>
              <a:off x="9666332" y="778476"/>
              <a:ext cx="243787" cy="2347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F024C38C-84EC-4090-8EDF-04509ACB81B6}"/>
                </a:ext>
              </a:extLst>
            </p:cNvPr>
            <p:cNvSpPr/>
            <p:nvPr/>
          </p:nvSpPr>
          <p:spPr>
            <a:xfrm>
              <a:off x="10658992" y="776417"/>
              <a:ext cx="243787" cy="2347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34" name="Arc 33">
              <a:extLst>
                <a:ext uri="{FF2B5EF4-FFF2-40B4-BE49-F238E27FC236}">
                  <a16:creationId xmlns:a16="http://schemas.microsoft.com/office/drawing/2014/main" id="{83731DA5-7A7D-4DE1-8D7D-D712122CA5C3}"/>
                </a:ext>
              </a:extLst>
            </p:cNvPr>
            <p:cNvSpPr/>
            <p:nvPr/>
          </p:nvSpPr>
          <p:spPr>
            <a:xfrm rot="8100307">
              <a:off x="9818344" y="264511"/>
              <a:ext cx="1274295" cy="1242116"/>
            </a:xfrm>
            <a:prstGeom prst="arc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AFE2207-67DF-4619-8C98-06836AD2CB7E}"/>
              </a:ext>
            </a:extLst>
          </p:cNvPr>
          <p:cNvGrpSpPr/>
          <p:nvPr/>
        </p:nvGrpSpPr>
        <p:grpSpPr>
          <a:xfrm>
            <a:off x="9911317" y="2547550"/>
            <a:ext cx="1426307" cy="1242116"/>
            <a:chOff x="9666332" y="264511"/>
            <a:chExt cx="1426307" cy="1242116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9CFBCB25-FE0E-4256-A1E6-1F8CD01D00EF}"/>
                </a:ext>
              </a:extLst>
            </p:cNvPr>
            <p:cNvSpPr/>
            <p:nvPr/>
          </p:nvSpPr>
          <p:spPr>
            <a:xfrm>
              <a:off x="9666332" y="778476"/>
              <a:ext cx="243787" cy="2347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DA5EC50-CBA2-4E17-9CDD-398CB32A887D}"/>
                </a:ext>
              </a:extLst>
            </p:cNvPr>
            <p:cNvSpPr/>
            <p:nvPr/>
          </p:nvSpPr>
          <p:spPr>
            <a:xfrm>
              <a:off x="10658992" y="776417"/>
              <a:ext cx="243787" cy="2347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38" name="Arc 37">
              <a:extLst>
                <a:ext uri="{FF2B5EF4-FFF2-40B4-BE49-F238E27FC236}">
                  <a16:creationId xmlns:a16="http://schemas.microsoft.com/office/drawing/2014/main" id="{47F68B31-EDA0-42C4-9690-9FFC1618B534}"/>
                </a:ext>
              </a:extLst>
            </p:cNvPr>
            <p:cNvSpPr/>
            <p:nvPr/>
          </p:nvSpPr>
          <p:spPr>
            <a:xfrm rot="8100307">
              <a:off x="9818344" y="264511"/>
              <a:ext cx="1274295" cy="1242116"/>
            </a:xfrm>
            <a:prstGeom prst="arc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</p:grpSp>
    </p:spTree>
    <p:extLst>
      <p:ext uri="{BB962C8B-B14F-4D97-AF65-F5344CB8AC3E}">
        <p14:creationId xmlns:p14="http://schemas.microsoft.com/office/powerpoint/2010/main" val="4132330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FEA80B4-C767-44C4-B701-A9916185071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7D6141-47F1-4A3D-8D5B-BD2C7C28BD72}"/>
              </a:ext>
            </a:extLst>
          </p:cNvPr>
          <p:cNvSpPr txBox="1"/>
          <p:nvPr/>
        </p:nvSpPr>
        <p:spPr>
          <a:xfrm>
            <a:off x="98854" y="207998"/>
            <a:ext cx="1812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4000" dirty="0">
                <a:solidFill>
                  <a:srgbClr val="FF0000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Bebas Neue" panose="020B0606020202050201" pitchFamily="34" charset="0"/>
              </a:rPr>
              <a:t>Group 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036355-3CC0-4F90-9885-3AC9D217F033}"/>
              </a:ext>
            </a:extLst>
          </p:cNvPr>
          <p:cNvSpPr txBox="1"/>
          <p:nvPr/>
        </p:nvSpPr>
        <p:spPr>
          <a:xfrm>
            <a:off x="1638734" y="321242"/>
            <a:ext cx="15091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Home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17F5E6-069F-44EE-94D2-E30F6F9B7D5F}"/>
              </a:ext>
            </a:extLst>
          </p:cNvPr>
          <p:cNvSpPr txBox="1"/>
          <p:nvPr/>
        </p:nvSpPr>
        <p:spPr>
          <a:xfrm>
            <a:off x="3012394" y="321242"/>
            <a:ext cx="19375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TV Shows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23EA52-5CD0-434C-841F-B9CBC9D52300}"/>
              </a:ext>
            </a:extLst>
          </p:cNvPr>
          <p:cNvSpPr txBox="1"/>
          <p:nvPr/>
        </p:nvSpPr>
        <p:spPr>
          <a:xfrm>
            <a:off x="4691884" y="321242"/>
            <a:ext cx="18123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Movies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6B45AD-F497-4AF0-89A0-D744FDABDF75}"/>
              </a:ext>
            </a:extLst>
          </p:cNvPr>
          <p:cNvSpPr txBox="1"/>
          <p:nvPr/>
        </p:nvSpPr>
        <p:spPr>
          <a:xfrm>
            <a:off x="7636912" y="321242"/>
            <a:ext cx="18123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My List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F24F27-0327-4DCD-A7BB-19230CCAA2E3}"/>
              </a:ext>
            </a:extLst>
          </p:cNvPr>
          <p:cNvSpPr txBox="1"/>
          <p:nvPr/>
        </p:nvSpPr>
        <p:spPr>
          <a:xfrm>
            <a:off x="6164398" y="321242"/>
            <a:ext cx="18123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Latest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466E15-A925-4A07-9628-3E6A133168B8}"/>
              </a:ext>
            </a:extLst>
          </p:cNvPr>
          <p:cNvSpPr txBox="1"/>
          <p:nvPr/>
        </p:nvSpPr>
        <p:spPr>
          <a:xfrm>
            <a:off x="398585" y="1927628"/>
            <a:ext cx="465640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1500" dirty="0">
                <a:solidFill>
                  <a:schemeClr val="bg1"/>
                </a:solidFill>
                <a:latin typeface="Bebas Neue" panose="020B0606020202050201" pitchFamily="34" charset="0"/>
              </a:rPr>
              <a:t>The Title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07E60E-96D1-423D-8E37-D1C3909751F2}"/>
              </a:ext>
            </a:extLst>
          </p:cNvPr>
          <p:cNvSpPr txBox="1"/>
          <p:nvPr/>
        </p:nvSpPr>
        <p:spPr>
          <a:xfrm>
            <a:off x="532957" y="1598940"/>
            <a:ext cx="46564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dirty="0">
                <a:solidFill>
                  <a:schemeClr val="bg1"/>
                </a:solidFill>
                <a:latin typeface="Bebas Neue" panose="020B0606020202050201" pitchFamily="34" charset="0"/>
              </a:rPr>
              <a:t>Subject | subject | subject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80930B-0FF6-4D67-9E5D-E2D6BA16E9A8}"/>
              </a:ext>
            </a:extLst>
          </p:cNvPr>
          <p:cNvSpPr txBox="1"/>
          <p:nvPr/>
        </p:nvSpPr>
        <p:spPr>
          <a:xfrm>
            <a:off x="532957" y="3800343"/>
            <a:ext cx="56314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presentation is about the presentation is about presentation is about the presentation.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743B6B-3DA5-475B-A7BD-1C7A569F3D28}"/>
              </a:ext>
            </a:extLst>
          </p:cNvPr>
          <p:cNvSpPr/>
          <p:nvPr/>
        </p:nvSpPr>
        <p:spPr>
          <a:xfrm>
            <a:off x="532957" y="5071706"/>
            <a:ext cx="1758461" cy="478302"/>
          </a:xfrm>
          <a:prstGeom prst="rect">
            <a:avLst/>
          </a:prstGeom>
          <a:solidFill>
            <a:srgbClr val="D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2800" dirty="0">
                <a:latin typeface="Poppins" panose="00000500000000000000" pitchFamily="2" charset="0"/>
                <a:cs typeface="Poppins" panose="00000500000000000000" pitchFamily="2" charset="0"/>
              </a:rPr>
              <a:t>START</a:t>
            </a:r>
          </a:p>
        </p:txBody>
      </p:sp>
    </p:spTree>
    <p:extLst>
      <p:ext uri="{BB962C8B-B14F-4D97-AF65-F5344CB8AC3E}">
        <p14:creationId xmlns:p14="http://schemas.microsoft.com/office/powerpoint/2010/main" val="1518684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B646A1-C666-42AA-B8EA-0557ADF7E4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92" r="22421"/>
          <a:stretch/>
        </p:blipFill>
        <p:spPr>
          <a:xfrm>
            <a:off x="775653" y="1186248"/>
            <a:ext cx="4473481" cy="52269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C58776-3D3D-41A2-AD28-18707949C649}"/>
              </a:ext>
            </a:extLst>
          </p:cNvPr>
          <p:cNvSpPr txBox="1"/>
          <p:nvPr/>
        </p:nvSpPr>
        <p:spPr>
          <a:xfrm>
            <a:off x="6096000" y="2594844"/>
            <a:ext cx="505013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28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presentation is about the presentation is about presentation is about the presentation. This presentation is about the presentation is about presentation is about the presentation.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0161D53-E656-42E3-8013-CB4EF3FB19ED}"/>
              </a:ext>
            </a:extLst>
          </p:cNvPr>
          <p:cNvGrpSpPr/>
          <p:nvPr/>
        </p:nvGrpSpPr>
        <p:grpSpPr>
          <a:xfrm>
            <a:off x="5725636" y="785435"/>
            <a:ext cx="5420494" cy="1599771"/>
            <a:chOff x="5725636" y="785435"/>
            <a:chExt cx="5420494" cy="159977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3070491-3125-41A9-B154-8453F73A9FDB}"/>
                </a:ext>
              </a:extLst>
            </p:cNvPr>
            <p:cNvSpPr txBox="1"/>
            <p:nvPr/>
          </p:nvSpPr>
          <p:spPr>
            <a:xfrm>
              <a:off x="5770943" y="815546"/>
              <a:ext cx="537518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9600" dirty="0">
                  <a:solidFill>
                    <a:schemeClr val="bg1"/>
                  </a:solidFill>
                  <a:latin typeface="Bebas Neue" panose="020B0606020202050201" pitchFamily="34" charset="0"/>
                </a:rPr>
                <a:t>THE TITLE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7EAFAE1-65B1-4AF4-A023-BFF4185A5892}"/>
                </a:ext>
              </a:extLst>
            </p:cNvPr>
            <p:cNvSpPr txBox="1"/>
            <p:nvPr/>
          </p:nvSpPr>
          <p:spPr>
            <a:xfrm>
              <a:off x="5725636" y="785435"/>
              <a:ext cx="537518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9600" dirty="0">
                  <a:solidFill>
                    <a:srgbClr val="D00000"/>
                  </a:solidFill>
                  <a:latin typeface="Bebas Neue" panose="020B0606020202050201" pitchFamily="34" charset="0"/>
                </a:rPr>
                <a:t>THE TITLE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C954FA0-11A4-463B-8088-24B62FB70786}"/>
              </a:ext>
            </a:extLst>
          </p:cNvPr>
          <p:cNvSpPr txBox="1"/>
          <p:nvPr/>
        </p:nvSpPr>
        <p:spPr>
          <a:xfrm>
            <a:off x="1638734" y="321242"/>
            <a:ext cx="15091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Home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6905C0-6842-444C-AB05-45233DB620D0}"/>
              </a:ext>
            </a:extLst>
          </p:cNvPr>
          <p:cNvSpPr txBox="1"/>
          <p:nvPr/>
        </p:nvSpPr>
        <p:spPr>
          <a:xfrm>
            <a:off x="3012394" y="321242"/>
            <a:ext cx="19375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TV Shows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245497-E17C-45D1-850F-10B3602698F4}"/>
              </a:ext>
            </a:extLst>
          </p:cNvPr>
          <p:cNvSpPr txBox="1"/>
          <p:nvPr/>
        </p:nvSpPr>
        <p:spPr>
          <a:xfrm>
            <a:off x="4691884" y="321242"/>
            <a:ext cx="18123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Movies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6ACC18-B89F-4D61-B5CC-E6A84574F318}"/>
              </a:ext>
            </a:extLst>
          </p:cNvPr>
          <p:cNvSpPr txBox="1"/>
          <p:nvPr/>
        </p:nvSpPr>
        <p:spPr>
          <a:xfrm>
            <a:off x="7636912" y="321242"/>
            <a:ext cx="18123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My List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AD356B-A0D8-46BF-A1DE-BF77F7285C67}"/>
              </a:ext>
            </a:extLst>
          </p:cNvPr>
          <p:cNvSpPr txBox="1"/>
          <p:nvPr/>
        </p:nvSpPr>
        <p:spPr>
          <a:xfrm>
            <a:off x="6164398" y="321242"/>
            <a:ext cx="18123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Latest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58D0C42-8643-479C-B08F-6DB012BD41ED}"/>
              </a:ext>
            </a:extLst>
          </p:cNvPr>
          <p:cNvSpPr txBox="1"/>
          <p:nvPr/>
        </p:nvSpPr>
        <p:spPr>
          <a:xfrm>
            <a:off x="98854" y="207998"/>
            <a:ext cx="1812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4000" dirty="0">
                <a:solidFill>
                  <a:srgbClr val="FF0000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Bebas Neue" panose="020B0606020202050201" pitchFamily="34" charset="0"/>
              </a:rPr>
              <a:t>Group 4</a:t>
            </a:r>
          </a:p>
        </p:txBody>
      </p:sp>
    </p:spTree>
    <p:extLst>
      <p:ext uri="{BB962C8B-B14F-4D97-AF65-F5344CB8AC3E}">
        <p14:creationId xmlns:p14="http://schemas.microsoft.com/office/powerpoint/2010/main" val="1635841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10161D53-E656-42E3-8013-CB4EF3FB19ED}"/>
              </a:ext>
            </a:extLst>
          </p:cNvPr>
          <p:cNvGrpSpPr/>
          <p:nvPr/>
        </p:nvGrpSpPr>
        <p:grpSpPr>
          <a:xfrm>
            <a:off x="0" y="1091276"/>
            <a:ext cx="5420494" cy="1599771"/>
            <a:chOff x="5725636" y="785435"/>
            <a:chExt cx="5420494" cy="159977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3070491-3125-41A9-B154-8453F73A9FDB}"/>
                </a:ext>
              </a:extLst>
            </p:cNvPr>
            <p:cNvSpPr txBox="1"/>
            <p:nvPr/>
          </p:nvSpPr>
          <p:spPr>
            <a:xfrm>
              <a:off x="5770943" y="815546"/>
              <a:ext cx="537518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MY" sz="9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Bebas Neue" panose="020B0606020202050201" pitchFamily="34" charset="0"/>
                  <a:ea typeface="+mn-ea"/>
                  <a:cs typeface="+mn-cs"/>
                </a:rPr>
                <a:t>THE TITLE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7EAFAE1-65B1-4AF4-A023-BFF4185A5892}"/>
                </a:ext>
              </a:extLst>
            </p:cNvPr>
            <p:cNvSpPr txBox="1"/>
            <p:nvPr/>
          </p:nvSpPr>
          <p:spPr>
            <a:xfrm>
              <a:off x="5725636" y="785435"/>
              <a:ext cx="537518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MY" sz="9600" b="0" i="0" u="none" strike="noStrike" kern="1200" cap="none" spc="0" normalizeH="0" baseline="0" noProof="0" dirty="0">
                  <a:ln>
                    <a:noFill/>
                  </a:ln>
                  <a:solidFill>
                    <a:srgbClr val="D00000"/>
                  </a:solidFill>
                  <a:effectLst/>
                  <a:uLnTx/>
                  <a:uFillTx/>
                  <a:latin typeface="Bebas Neue" panose="020B0606020202050201" pitchFamily="34" charset="0"/>
                  <a:ea typeface="+mn-ea"/>
                  <a:cs typeface="+mn-cs"/>
                </a:rPr>
                <a:t>THE TITLE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C954FA0-11A4-463B-8088-24B62FB70786}"/>
              </a:ext>
            </a:extLst>
          </p:cNvPr>
          <p:cNvSpPr txBox="1"/>
          <p:nvPr/>
        </p:nvSpPr>
        <p:spPr>
          <a:xfrm>
            <a:off x="1638734" y="321242"/>
            <a:ext cx="15091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MY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Home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6905C0-6842-444C-AB05-45233DB620D0}"/>
              </a:ext>
            </a:extLst>
          </p:cNvPr>
          <p:cNvSpPr txBox="1"/>
          <p:nvPr/>
        </p:nvSpPr>
        <p:spPr>
          <a:xfrm>
            <a:off x="3012394" y="321242"/>
            <a:ext cx="19375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MY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TV Shows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245497-E17C-45D1-850F-10B3602698F4}"/>
              </a:ext>
            </a:extLst>
          </p:cNvPr>
          <p:cNvSpPr txBox="1"/>
          <p:nvPr/>
        </p:nvSpPr>
        <p:spPr>
          <a:xfrm>
            <a:off x="4691884" y="321242"/>
            <a:ext cx="18123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MY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Movies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6ACC18-B89F-4D61-B5CC-E6A84574F318}"/>
              </a:ext>
            </a:extLst>
          </p:cNvPr>
          <p:cNvSpPr txBox="1"/>
          <p:nvPr/>
        </p:nvSpPr>
        <p:spPr>
          <a:xfrm>
            <a:off x="7636912" y="321242"/>
            <a:ext cx="18123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MY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My List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AD356B-A0D8-46BF-A1DE-BF77F7285C67}"/>
              </a:ext>
            </a:extLst>
          </p:cNvPr>
          <p:cNvSpPr txBox="1"/>
          <p:nvPr/>
        </p:nvSpPr>
        <p:spPr>
          <a:xfrm>
            <a:off x="6164398" y="321242"/>
            <a:ext cx="18123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MY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Latest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58D0C42-8643-479C-B08F-6DB012BD41ED}"/>
              </a:ext>
            </a:extLst>
          </p:cNvPr>
          <p:cNvSpPr txBox="1"/>
          <p:nvPr/>
        </p:nvSpPr>
        <p:spPr>
          <a:xfrm>
            <a:off x="98854" y="207998"/>
            <a:ext cx="1812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MY" sz="4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Bebas Neue" panose="020B0606020202050201" pitchFamily="34" charset="0"/>
                <a:ea typeface="+mn-ea"/>
                <a:cs typeface="+mn-cs"/>
              </a:rPr>
              <a:t>Group 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28B188-C9E4-428B-A36F-EEB4988C3A8B}"/>
              </a:ext>
            </a:extLst>
          </p:cNvPr>
          <p:cNvSpPr txBox="1"/>
          <p:nvPr/>
        </p:nvSpPr>
        <p:spPr>
          <a:xfrm>
            <a:off x="538984" y="2855421"/>
            <a:ext cx="774004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MY" sz="4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point number one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MY" sz="4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point number two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MY" sz="4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point number three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MY" sz="4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no point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MY" sz="4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41F7BC7-4465-4C31-8973-E245E6E26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188" b="97656" l="4015" r="9689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21524">
            <a:off x="8050903" y="1426164"/>
            <a:ext cx="3752161" cy="438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25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cute past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FFCC"/>
      </a:accent1>
      <a:accent2>
        <a:srgbClr val="66CCFF"/>
      </a:accent2>
      <a:accent3>
        <a:srgbClr val="9999FF"/>
      </a:accent3>
      <a:accent4>
        <a:srgbClr val="FFFF99"/>
      </a:accent4>
      <a:accent5>
        <a:srgbClr val="FF9999"/>
      </a:accent5>
      <a:accent6>
        <a:srgbClr val="3399FF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114</Words>
  <Application>Microsoft Office PowerPoint</Application>
  <PresentationFormat>Widescreen</PresentationFormat>
  <Paragraphs>38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All the Way to the Sun</vt:lpstr>
      <vt:lpstr>Arial</vt:lpstr>
      <vt:lpstr>Arial Rounded MT Bold</vt:lpstr>
      <vt:lpstr>Bebas Neue</vt:lpstr>
      <vt:lpstr>Calibri</vt:lpstr>
      <vt:lpstr>Calibri Light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husna razali</dc:creator>
  <cp:lastModifiedBy>husna razali</cp:lastModifiedBy>
  <cp:revision>7</cp:revision>
  <dcterms:created xsi:type="dcterms:W3CDTF">2021-02-24T11:36:43Z</dcterms:created>
  <dcterms:modified xsi:type="dcterms:W3CDTF">2021-02-24T12:43:52Z</dcterms:modified>
</cp:coreProperties>
</file>

<file path=docProps/thumbnail.jpeg>
</file>